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Layouts/slideLayout8.xml" ContentType="application/vnd.openxmlformats-officedocument.presentationml.slideLayout+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Default Extension="jpeg" ContentType="image/jpeg"/>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9" r:id="rId3"/>
    <p:sldId id="257" r:id="rId4"/>
    <p:sldId id="258"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71" d="100"/>
          <a:sy n="71" d="100"/>
        </p:scale>
        <p:origin x="-992"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2D5DDCB8-25BC-9849-826B-0F82CBAB4FED}" type="datetimeFigureOut">
              <a:rPr lang="en-US" smtClean="0"/>
              <a:t>10/10/12</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5982B290-2A08-A840-A0D3-877D34227AF5}" type="slidenum">
              <a:rPr lang="en-US" smtClean="0"/>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5DDCB8-25BC-9849-826B-0F82CBAB4FED}" type="datetimeFigureOut">
              <a:rPr lang="en-US" smtClean="0"/>
              <a:t>10/10/12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82B290-2A08-A840-A0D3-877D34227AF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5DDCB8-25BC-9849-826B-0F82CBAB4FED}" type="datetimeFigureOut">
              <a:rPr lang="en-US" smtClean="0"/>
              <a:t>10/10/12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82B290-2A08-A840-A0D3-877D34227AF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5DDCB8-25BC-9849-826B-0F82CBAB4FED}" type="datetimeFigureOut">
              <a:rPr lang="en-US" smtClean="0"/>
              <a:t>10/10/12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82B290-2A08-A840-A0D3-877D34227AF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D5DDCB8-25BC-9849-826B-0F82CBAB4FED}" type="datetimeFigureOut">
              <a:rPr lang="en-US" smtClean="0"/>
              <a:t>10/10/12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5982B290-2A08-A840-A0D3-877D34227AF5}"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D5DDCB8-25BC-9849-826B-0F82CBAB4FED}" type="datetimeFigureOut">
              <a:rPr lang="en-US" smtClean="0"/>
              <a:t>10/10/12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82B290-2A08-A840-A0D3-877D34227AF5}"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D5DDCB8-25BC-9849-826B-0F82CBAB4FED}" type="datetimeFigureOut">
              <a:rPr lang="en-US" smtClean="0"/>
              <a:t>10/10/12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982B290-2A08-A840-A0D3-877D34227AF5}"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D5DDCB8-25BC-9849-826B-0F82CBAB4FED}" type="datetimeFigureOut">
              <a:rPr lang="en-US" smtClean="0"/>
              <a:t>10/10/12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982B290-2A08-A840-A0D3-877D34227AF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5DDCB8-25BC-9849-826B-0F82CBAB4FED}" type="datetimeFigureOut">
              <a:rPr lang="en-US" smtClean="0"/>
              <a:t>10/10/12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982B290-2A08-A840-A0D3-877D34227AF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D5DDCB8-25BC-9849-826B-0F82CBAB4FED}" type="datetimeFigureOut">
              <a:rPr lang="en-US" smtClean="0"/>
              <a:t>10/10/12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82B290-2A08-A840-A0D3-877D34227AF5}"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D5DDCB8-25BC-9849-826B-0F82CBAB4FED}" type="datetimeFigureOut">
              <a:rPr lang="en-US" smtClean="0"/>
              <a:t>10/10/12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82B290-2A08-A840-A0D3-877D34227AF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D5DDCB8-25BC-9849-826B-0F82CBAB4FED}" type="datetimeFigureOut">
              <a:rPr lang="en-US" smtClean="0"/>
              <a:t>10/10/12</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982B290-2A08-A840-A0D3-877D34227AF5}"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56508"/>
            <a:ext cx="7772400" cy="3380924"/>
          </a:xfrm>
        </p:spPr>
        <p:txBody>
          <a:bodyPr>
            <a:normAutofit fontScale="90000"/>
          </a:bodyPr>
          <a:lstStyle/>
          <a:p>
            <a:r>
              <a:rPr lang="en-US" dirty="0" smtClean="0">
                <a:solidFill>
                  <a:srgbClr val="0000FF"/>
                </a:solidFill>
              </a:rPr>
              <a:t>narrating Detroit:</a:t>
            </a:r>
            <a:br>
              <a:rPr lang="en-US" dirty="0" smtClean="0">
                <a:solidFill>
                  <a:srgbClr val="0000FF"/>
                </a:solidFill>
              </a:rPr>
            </a:br>
            <a:r>
              <a:rPr lang="en-US" dirty="0" smtClean="0">
                <a:solidFill>
                  <a:schemeClr val="bg1"/>
                </a:solidFill>
              </a:rPr>
              <a:t>Counter Narratives</a:t>
            </a:r>
            <a:br>
              <a:rPr lang="en-US" dirty="0" smtClean="0">
                <a:solidFill>
                  <a:schemeClr val="bg1"/>
                </a:solidFill>
              </a:rPr>
            </a:br>
            <a:r>
              <a:rPr lang="en-US" dirty="0" smtClean="0">
                <a:solidFill>
                  <a:schemeClr val="bg1"/>
                </a:solidFill>
              </a:rPr>
              <a:t>&amp; the Circle of Human Concern</a:t>
            </a:r>
            <a:r>
              <a:rPr lang="en-US" dirty="0" smtClean="0">
                <a:solidFill>
                  <a:srgbClr val="0000FF"/>
                </a:solidFill>
              </a:rPr>
              <a:t/>
            </a:r>
            <a:br>
              <a:rPr lang="en-US" dirty="0" smtClean="0">
                <a:solidFill>
                  <a:srgbClr val="0000FF"/>
                </a:solidFill>
              </a:rPr>
            </a:br>
            <a:endParaRPr lang="en-US" dirty="0">
              <a:solidFill>
                <a:srgbClr val="0000FF"/>
              </a:solidFill>
            </a:endParaRPr>
          </a:p>
        </p:txBody>
      </p:sp>
      <p:sp>
        <p:nvSpPr>
          <p:cNvPr id="3" name="Subtitle 2"/>
          <p:cNvSpPr>
            <a:spLocks noGrp="1"/>
          </p:cNvSpPr>
          <p:nvPr>
            <p:ph type="subTitle" idx="1"/>
          </p:nvPr>
        </p:nvSpPr>
        <p:spPr>
          <a:xfrm>
            <a:off x="1371600" y="679763"/>
            <a:ext cx="6400800" cy="4357669"/>
          </a:xfrm>
        </p:spPr>
        <p:txBody>
          <a:bodyPr>
            <a:normAutofit/>
          </a:bodyPr>
          <a:lstStyle/>
          <a:p>
            <a:endParaRPr lang="en-US" sz="3200" dirty="0" smtClean="0"/>
          </a:p>
          <a:p>
            <a:endParaRPr lang="en-US" sz="3200" dirty="0"/>
          </a:p>
        </p:txBody>
      </p:sp>
      <p:sp>
        <p:nvSpPr>
          <p:cNvPr id="4" name="Rectangle 9"/>
          <p:cNvSpPr>
            <a:spLocks noChangeArrowheads="1"/>
          </p:cNvSpPr>
          <p:nvPr/>
        </p:nvSpPr>
        <p:spPr bwMode="auto">
          <a:xfrm>
            <a:off x="0" y="4981575"/>
            <a:ext cx="9144000" cy="1323975"/>
          </a:xfrm>
          <a:prstGeom prst="rect">
            <a:avLst/>
          </a:prstGeom>
          <a:noFill/>
          <a:ln w="9525">
            <a:noFill/>
            <a:miter lim="800000"/>
            <a:headEnd/>
            <a:tailEnd/>
          </a:ln>
        </p:spPr>
        <p:txBody>
          <a:bodyPr>
            <a:prstTxWarp prst="textNoShape">
              <a:avLst/>
            </a:prstTxWarp>
            <a:spAutoFit/>
          </a:bodyPr>
          <a:lstStyle/>
          <a:p>
            <a:pPr algn="ctr" eaLnBrk="1" hangingPunct="1"/>
            <a:r>
              <a:rPr lang="en-US" sz="2000" b="1" dirty="0">
                <a:solidFill>
                  <a:srgbClr val="0000FF"/>
                </a:solidFill>
                <a:latin typeface="Constantia"/>
                <a:cs typeface="Constantia"/>
              </a:rPr>
              <a:t>Professor john a. </a:t>
            </a:r>
            <a:r>
              <a:rPr lang="en-US" sz="2000" b="1" dirty="0">
                <a:solidFill>
                  <a:srgbClr val="0000FF"/>
                </a:solidFill>
                <a:latin typeface="Constantia"/>
                <a:cs typeface="Constantia"/>
              </a:rPr>
              <a:t>powell</a:t>
            </a:r>
            <a:r>
              <a:rPr lang="en-US" sz="2000" b="1" dirty="0">
                <a:solidFill>
                  <a:srgbClr val="0000FF"/>
                </a:solidFill>
                <a:latin typeface="Constantia"/>
                <a:cs typeface="Constantia"/>
              </a:rPr>
              <a:t> </a:t>
            </a:r>
          </a:p>
          <a:p>
            <a:pPr algn="ctr" eaLnBrk="1" hangingPunct="1"/>
            <a:r>
              <a:rPr lang="en-US" sz="2000" b="1" dirty="0">
                <a:solidFill>
                  <a:srgbClr val="0000FF"/>
                </a:solidFill>
                <a:latin typeface="Constantia"/>
                <a:cs typeface="Constantia"/>
              </a:rPr>
              <a:t>Haas Diversity Research Center, Executive Director</a:t>
            </a:r>
          </a:p>
          <a:p>
            <a:pPr algn="ctr" eaLnBrk="1" hangingPunct="1"/>
            <a:r>
              <a:rPr lang="en-US" sz="2000" b="1" dirty="0">
                <a:solidFill>
                  <a:srgbClr val="0000FF"/>
                </a:solidFill>
                <a:latin typeface="Constantia"/>
                <a:cs typeface="Constantia"/>
              </a:rPr>
              <a:t>and The Robert D. Haas Chancellor’s Chair in Equity and Inclusion</a:t>
            </a:r>
          </a:p>
          <a:p>
            <a:pPr algn="ctr" eaLnBrk="1" hangingPunct="1"/>
            <a:r>
              <a:rPr lang="en-US" sz="2000" b="1" dirty="0">
                <a:solidFill>
                  <a:srgbClr val="0000FF"/>
                </a:solidFill>
                <a:latin typeface="Constantia"/>
                <a:cs typeface="Constantia"/>
              </a:rPr>
              <a:t>University of California, Berkeley</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“Imported from Detroit”</a:t>
            </a:r>
            <a:endParaRPr lang="en-US" dirty="0">
              <a:solidFill>
                <a:srgbClr val="0000FF"/>
              </a:solidFill>
            </a:endParaRPr>
          </a:p>
        </p:txBody>
      </p:sp>
      <p:sp>
        <p:nvSpPr>
          <p:cNvPr id="3" name="Content Placeholder 2"/>
          <p:cNvSpPr>
            <a:spLocks noGrp="1"/>
          </p:cNvSpPr>
          <p:nvPr>
            <p:ph idx="1"/>
          </p:nvPr>
        </p:nvSpPr>
        <p:spPr>
          <a:xfrm>
            <a:off x="457200" y="1600200"/>
            <a:ext cx="8229600" cy="5257800"/>
          </a:xfrm>
        </p:spPr>
        <p:txBody>
          <a:bodyPr>
            <a:normAutofit/>
          </a:bodyPr>
          <a:lstStyle/>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lgn="ctr">
              <a:buNone/>
            </a:pPr>
            <a:endParaRPr lang="en-US" sz="2000" dirty="0" smtClean="0"/>
          </a:p>
          <a:p>
            <a:pPr algn="ctr">
              <a:buNone/>
            </a:pPr>
            <a:r>
              <a:rPr lang="en-US" sz="2000" dirty="0" smtClean="0"/>
              <a:t>http</a:t>
            </a:r>
            <a:r>
              <a:rPr lang="en-US" sz="2000" dirty="0" smtClean="0"/>
              <a:t>://</a:t>
            </a:r>
            <a:r>
              <a:rPr lang="en-US" sz="2000" dirty="0" err="1" smtClean="0"/>
              <a:t>www.youtube.com/watch?v</a:t>
            </a:r>
            <a:r>
              <a:rPr lang="en-US" sz="2000" dirty="0" smtClean="0"/>
              <a:t>=SKL254Y_jtc</a:t>
            </a:r>
            <a:endParaRPr lang="en-US" sz="2000" dirty="0"/>
          </a:p>
        </p:txBody>
      </p:sp>
      <p:pic>
        <p:nvPicPr>
          <p:cNvPr id="4" name="Picture 3"/>
          <p:cNvPicPr>
            <a:picLocks noChangeAspect="1"/>
          </p:cNvPicPr>
          <p:nvPr/>
        </p:nvPicPr>
        <p:blipFill>
          <a:blip r:embed="rId2"/>
          <a:stretch>
            <a:fillRect/>
          </a:stretch>
        </p:blipFill>
        <p:spPr>
          <a:xfrm>
            <a:off x="558800" y="1417638"/>
            <a:ext cx="8026400" cy="423386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6974"/>
            <a:ext cx="8229600" cy="5182385"/>
          </a:xfrm>
        </p:spPr>
        <p:txBody>
          <a:bodyPr>
            <a:normAutofit lnSpcReduction="10000"/>
          </a:bodyPr>
          <a:lstStyle/>
          <a:p>
            <a:pPr>
              <a:buNone/>
            </a:pPr>
            <a:r>
              <a:rPr lang="en-US" sz="3000" dirty="0" smtClean="0"/>
              <a:t>	“</a:t>
            </a:r>
            <a:r>
              <a:rPr lang="en-US" sz="3000" dirty="0" smtClean="0"/>
              <a:t>I got a question for you. What does this city know about luxury? What does a town that’s been to hell and back know about the finer things in life? </a:t>
            </a:r>
            <a:r>
              <a:rPr lang="en-US" sz="3000" dirty="0" smtClean="0"/>
              <a:t>Well, </a:t>
            </a:r>
            <a:r>
              <a:rPr lang="en-US" sz="3000" dirty="0" smtClean="0"/>
              <a:t>I’ll tell </a:t>
            </a:r>
            <a:r>
              <a:rPr lang="en-US" sz="3000" dirty="0" smtClean="0"/>
              <a:t>ya</a:t>
            </a:r>
            <a:r>
              <a:rPr lang="en-US" sz="3000" dirty="0" smtClean="0"/>
              <a:t>. More than most</a:t>
            </a:r>
            <a:r>
              <a:rPr lang="en-US" sz="3000" dirty="0" smtClean="0"/>
              <a:t>.</a:t>
            </a:r>
          </a:p>
          <a:p>
            <a:pPr>
              <a:buNone/>
            </a:pPr>
            <a:r>
              <a:rPr lang="en-US" sz="3000" dirty="0" smtClean="0"/>
              <a:t>	</a:t>
            </a:r>
          </a:p>
          <a:p>
            <a:pPr>
              <a:buNone/>
            </a:pPr>
            <a:r>
              <a:rPr lang="en-US" sz="3000" dirty="0" smtClean="0"/>
              <a:t>	</a:t>
            </a:r>
            <a:r>
              <a:rPr lang="en-US" sz="3000" dirty="0" smtClean="0"/>
              <a:t>You </a:t>
            </a:r>
            <a:r>
              <a:rPr lang="en-US" sz="3000" dirty="0" smtClean="0"/>
              <a:t>see, it’s the hottest fires that make the hardest steel. Add hard work and conviction. And the know-how that runs generations deep in every last one of us. That’s who we are. That’s our story</a:t>
            </a:r>
            <a:r>
              <a:rPr lang="en-US" sz="3000" dirty="0" smtClean="0"/>
              <a:t>.</a:t>
            </a:r>
          </a:p>
        </p:txBody>
      </p:sp>
      <p:sp>
        <p:nvSpPr>
          <p:cNvPr id="4" name="TextBox 3"/>
          <p:cNvSpPr txBox="1"/>
          <p:nvPr/>
        </p:nvSpPr>
        <p:spPr>
          <a:xfrm>
            <a:off x="983707" y="393547"/>
            <a:ext cx="7118458" cy="1077218"/>
          </a:xfrm>
          <a:prstGeom prst="rect">
            <a:avLst/>
          </a:prstGeom>
          <a:noFill/>
        </p:spPr>
        <p:txBody>
          <a:bodyPr wrap="square" rtlCol="0">
            <a:spAutoFit/>
          </a:bodyPr>
          <a:lstStyle/>
          <a:p>
            <a:pPr algn="ctr"/>
            <a:r>
              <a:rPr lang="en-US" sz="3200" dirty="0" smtClean="0">
                <a:solidFill>
                  <a:srgbClr val="0000FF"/>
                </a:solidFill>
              </a:rPr>
              <a:t>“Imported from Detroit”</a:t>
            </a:r>
          </a:p>
          <a:p>
            <a:pPr algn="ctr"/>
            <a:endParaRPr lang="en-US" sz="3200" dirty="0">
              <a:solidFill>
                <a:srgbClr val="0000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82988"/>
            <a:ext cx="8229600" cy="5634875"/>
          </a:xfrm>
        </p:spPr>
        <p:txBody>
          <a:bodyPr>
            <a:normAutofit lnSpcReduction="10000"/>
          </a:bodyPr>
          <a:lstStyle/>
          <a:p>
            <a:endParaRPr lang="en-US" dirty="0" smtClean="0"/>
          </a:p>
          <a:p>
            <a:pPr>
              <a:buNone/>
            </a:pPr>
            <a:r>
              <a:rPr lang="en-US" dirty="0" smtClean="0"/>
              <a:t>	</a:t>
            </a:r>
            <a:r>
              <a:rPr lang="en-US" dirty="0" smtClean="0"/>
              <a:t>Now </a:t>
            </a:r>
            <a:r>
              <a:rPr lang="en-US" dirty="0" smtClean="0"/>
              <a:t>it’s probably not the one you’ve been reading in the papers. The one being written by folks who have never even been here and don’t know what we’re capable of. Because when it comes to luxury, it’s as much about where it’s from as who it’s for.</a:t>
            </a:r>
            <a:r>
              <a:rPr lang="en-US" dirty="0" smtClean="0"/>
              <a:t> </a:t>
            </a:r>
          </a:p>
          <a:p>
            <a:pPr>
              <a:buNone/>
            </a:pPr>
            <a:endParaRPr lang="en-US" dirty="0" smtClean="0"/>
          </a:p>
          <a:p>
            <a:pPr>
              <a:buNone/>
            </a:pPr>
            <a:r>
              <a:rPr lang="en-US" dirty="0" smtClean="0"/>
              <a:t>	Now </a:t>
            </a:r>
            <a:r>
              <a:rPr lang="en-US" dirty="0" smtClean="0"/>
              <a:t>we’re from America. But this isn’t New York City. Or the Windy City. Or Sin City. And we’re certainly no one’s Emerald City</a:t>
            </a:r>
            <a:r>
              <a:rPr lang="en-US" dirty="0" smtClean="0"/>
              <a:t>.</a:t>
            </a:r>
          </a:p>
          <a:p>
            <a:pPr>
              <a:buNone/>
            </a:pPr>
            <a:endParaRPr lang="en-US" dirty="0" smtClean="0"/>
          </a:p>
          <a:p>
            <a:pPr>
              <a:buNone/>
            </a:pPr>
            <a:r>
              <a:rPr lang="en-US" dirty="0" smtClean="0"/>
              <a:t>	This </a:t>
            </a:r>
            <a:r>
              <a:rPr lang="en-US" dirty="0" smtClean="0"/>
              <a:t>is the Motor City. And this is what we do.”</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ヒラギノ丸ゴ Pro W4"/>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ＭＳ 明朝"/>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Apex.thmx</Template>
  <TotalTime>152</TotalTime>
  <Words>254</Words>
  <Application>Microsoft Macintosh PowerPoint</Application>
  <PresentationFormat>On-screen Show (4:3)</PresentationFormat>
  <Paragraphs>26</Paragraphs>
  <Slides>4</Slides>
  <Notes>0</Notes>
  <HiddenSlides>0</HiddenSlides>
  <MMClips>0</MMClips>
  <ScaleCrop>false</ScaleCrop>
  <HeadingPairs>
    <vt:vector size="4" baseType="variant">
      <vt:variant>
        <vt:lpstr>Design Template</vt:lpstr>
      </vt:variant>
      <vt:variant>
        <vt:i4>1</vt:i4>
      </vt:variant>
      <vt:variant>
        <vt:lpstr>Slide Titles</vt:lpstr>
      </vt:variant>
      <vt:variant>
        <vt:i4>4</vt:i4>
      </vt:variant>
    </vt:vector>
  </HeadingPairs>
  <TitlesOfParts>
    <vt:vector size="5" baseType="lpstr">
      <vt:lpstr>Apex</vt:lpstr>
      <vt:lpstr>narrating Detroit: Counter Narratives &amp; the Circle of Human Concern </vt:lpstr>
      <vt:lpstr>“Imported from Detroit”</vt:lpstr>
      <vt:lpstr>Slide 3</vt:lpstr>
      <vt:lpstr>Slide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narrating Detroit: Counter Narratives &amp; the Circle of Human Concern </dc:title>
  <dc:creator>Kathryn Zamora-Moeller</dc:creator>
  <cp:lastModifiedBy>Kathryn Zamora-Moeller</cp:lastModifiedBy>
  <cp:revision>1</cp:revision>
  <dcterms:created xsi:type="dcterms:W3CDTF">2012-10-10T22:29:04Z</dcterms:created>
  <dcterms:modified xsi:type="dcterms:W3CDTF">2012-10-11T01:01:36Z</dcterms:modified>
</cp:coreProperties>
</file>